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78" r:id="rId2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image" Target="../media/image26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image" Target="../media/image28.jpg"/><Relationship Id="rId4" Type="http://schemas.openxmlformats.org/officeDocument/2006/relationships/image" Target="../media/image3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753E82-BB12-43CB-8415-AC9651C26A27}" type="doc">
      <dgm:prSet loTypeId="urn:microsoft.com/office/officeart/2008/layout/AlternatingPictureCircl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1F10107-7A38-4065-9702-57166EC45439}">
      <dgm:prSet phldrT="[Testo]"/>
      <dgm:spPr/>
      <dgm:t>
        <a:bodyPr/>
        <a:lstStyle/>
        <a:p>
          <a:r>
            <a:rPr lang="it-IT" dirty="0" smtClean="0"/>
            <a:t>corpo in quiete non applico nessuna forza.</a:t>
          </a:r>
          <a:endParaRPr lang="it-IT" dirty="0"/>
        </a:p>
      </dgm:t>
    </dgm:pt>
    <dgm:pt modelId="{82BABFD4-6FB0-4AB6-BBA0-D4C0EB8EE417}" type="parTrans" cxnId="{5196C7F6-C95E-44FE-A398-B2C5948BB896}">
      <dgm:prSet/>
      <dgm:spPr/>
      <dgm:t>
        <a:bodyPr/>
        <a:lstStyle/>
        <a:p>
          <a:endParaRPr lang="it-IT"/>
        </a:p>
      </dgm:t>
    </dgm:pt>
    <dgm:pt modelId="{8F078A84-EA71-405F-BCC0-ABA3A5D0D8DB}" type="sibTrans" cxnId="{5196C7F6-C95E-44FE-A398-B2C5948BB896}">
      <dgm:prSet/>
      <dgm:spPr/>
      <dgm:t>
        <a:bodyPr/>
        <a:lstStyle/>
        <a:p>
          <a:endParaRPr lang="it-IT"/>
        </a:p>
      </dgm:t>
    </dgm:pt>
    <dgm:pt modelId="{55C2DE1E-6FAC-4742-9AB3-D00893D591EE}">
      <dgm:prSet phldrT="[Testo]"/>
      <dgm:spPr/>
      <dgm:t>
        <a:bodyPr/>
        <a:lstStyle/>
        <a:p>
          <a:r>
            <a:rPr lang="it-IT" dirty="0" smtClean="0"/>
            <a:t>Applico una forza F &lt; </a:t>
          </a:r>
          <a:r>
            <a:rPr lang="it-IT" dirty="0" err="1" smtClean="0"/>
            <a:t>fs</a:t>
          </a:r>
          <a:r>
            <a:rPr lang="it-IT" dirty="0" smtClean="0"/>
            <a:t> ; il corpo rimane fermo</a:t>
          </a:r>
          <a:endParaRPr lang="it-IT" dirty="0"/>
        </a:p>
      </dgm:t>
    </dgm:pt>
    <dgm:pt modelId="{FF9D7DC6-1D44-4D67-9BAE-E8C29D6FAD9A}" type="parTrans" cxnId="{CC505739-0DD5-4B16-99CE-CF73C2934249}">
      <dgm:prSet/>
      <dgm:spPr/>
      <dgm:t>
        <a:bodyPr/>
        <a:lstStyle/>
        <a:p>
          <a:endParaRPr lang="it-IT"/>
        </a:p>
      </dgm:t>
    </dgm:pt>
    <dgm:pt modelId="{6FDF2AF8-7F9E-4917-A3A8-F21A9BFC5045}" type="sibTrans" cxnId="{CC505739-0DD5-4B16-99CE-CF73C2934249}">
      <dgm:prSet/>
      <dgm:spPr/>
      <dgm:t>
        <a:bodyPr/>
        <a:lstStyle/>
        <a:p>
          <a:endParaRPr lang="it-IT"/>
        </a:p>
      </dgm:t>
    </dgm:pt>
    <dgm:pt modelId="{97FE8FD3-D33A-4BD6-8C59-4164AE07F22A}" type="pres">
      <dgm:prSet presAssocID="{AE753E82-BB12-43CB-8415-AC9651C26A27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it-IT"/>
        </a:p>
      </dgm:t>
    </dgm:pt>
    <dgm:pt modelId="{8A3D6CB2-23B0-440C-8D20-F91011EAA01E}" type="pres">
      <dgm:prSet presAssocID="{01F10107-7A38-4065-9702-57166EC45439}" presName="composite" presStyleCnt="0"/>
      <dgm:spPr/>
    </dgm:pt>
    <dgm:pt modelId="{73E45488-D448-42D3-ACFE-6B2004E01E16}" type="pres">
      <dgm:prSet presAssocID="{01F10107-7A38-4065-9702-57166EC45439}" presName="Accent" presStyleLbl="alignNode1" presStyleIdx="0" presStyleCnt="3">
        <dgm:presLayoutVars>
          <dgm:chMax val="0"/>
          <dgm:chPref val="0"/>
        </dgm:presLayoutVars>
      </dgm:prSet>
      <dgm:spPr/>
    </dgm:pt>
    <dgm:pt modelId="{E4A0192F-80BB-4FEF-9565-04970EF81D9E}" type="pres">
      <dgm:prSet presAssocID="{01F10107-7A38-4065-9702-57166EC45439}" presName="Image" presStyleLbl="bgImgPlace1" presStyleIdx="0" presStyleCnt="2" custScaleX="156214" custScaleY="133888" custLinFactNeighborX="-45011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3AAC21E7-E61F-4BE9-BD51-111D1B37C081}" type="pres">
      <dgm:prSet presAssocID="{01F10107-7A38-4065-9702-57166EC45439}" presName="Parent" presStyleLbl="fgAccFollow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F27B674-0916-42B9-A32E-7056CE6660B9}" type="pres">
      <dgm:prSet presAssocID="{01F10107-7A38-4065-9702-57166EC45439}" presName="Space" presStyleCnt="0">
        <dgm:presLayoutVars>
          <dgm:chMax val="0"/>
          <dgm:chPref val="0"/>
        </dgm:presLayoutVars>
      </dgm:prSet>
      <dgm:spPr/>
    </dgm:pt>
    <dgm:pt modelId="{9871CAEC-49A3-45D4-BD29-FCA061F91029}" type="pres">
      <dgm:prSet presAssocID="{8F078A84-EA71-405F-BCC0-ABA3A5D0D8DB}" presName="ConnectorComposite" presStyleCnt="0"/>
      <dgm:spPr/>
    </dgm:pt>
    <dgm:pt modelId="{3CC8583F-1D64-4D75-A08B-6E6788CBD37E}" type="pres">
      <dgm:prSet presAssocID="{8F078A84-EA71-405F-BCC0-ABA3A5D0D8DB}" presName="TopSpacing" presStyleCnt="0"/>
      <dgm:spPr/>
    </dgm:pt>
    <dgm:pt modelId="{7C4B1992-594B-43CA-AD1F-20B435279342}" type="pres">
      <dgm:prSet presAssocID="{8F078A84-EA71-405F-BCC0-ABA3A5D0D8DB}" presName="Connector" presStyleLbl="alignNode1" presStyleIdx="1" presStyleCnt="3"/>
      <dgm:spPr/>
    </dgm:pt>
    <dgm:pt modelId="{5D76D2E3-6241-4B05-B887-A58A4B8B3EA5}" type="pres">
      <dgm:prSet presAssocID="{8F078A84-EA71-405F-BCC0-ABA3A5D0D8DB}" presName="BottomSpacing" presStyleCnt="0"/>
      <dgm:spPr/>
    </dgm:pt>
    <dgm:pt modelId="{3C4136FA-AC3A-4D33-A96E-10924278CC26}" type="pres">
      <dgm:prSet presAssocID="{55C2DE1E-6FAC-4742-9AB3-D00893D591EE}" presName="composite" presStyleCnt="0"/>
      <dgm:spPr/>
    </dgm:pt>
    <dgm:pt modelId="{F8202256-442F-41AE-B111-D3F4F118852D}" type="pres">
      <dgm:prSet presAssocID="{55C2DE1E-6FAC-4742-9AB3-D00893D591EE}" presName="Accent" presStyleLbl="alignNode1" presStyleIdx="2" presStyleCnt="3">
        <dgm:presLayoutVars>
          <dgm:chMax val="0"/>
          <dgm:chPref val="0"/>
        </dgm:presLayoutVars>
      </dgm:prSet>
      <dgm:spPr/>
    </dgm:pt>
    <dgm:pt modelId="{B79C9BD0-0CB8-4FF5-8C7E-6676EA826EEB}" type="pres">
      <dgm:prSet presAssocID="{55C2DE1E-6FAC-4742-9AB3-D00893D591EE}" presName="Image" presStyleLbl="bgImgPlace1" presStyleIdx="1" presStyleCnt="2" custScaleX="141901" custScaleY="106531" custLinFactNeighborX="35902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E6DD870-E9CB-4F8A-A320-30EF0C52CB48}" type="pres">
      <dgm:prSet presAssocID="{55C2DE1E-6FAC-4742-9AB3-D00893D591EE}" presName="Parent" presStyleLbl="fgAccFollow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E099A81-4AA7-493A-AF10-89CE675B9875}" type="pres">
      <dgm:prSet presAssocID="{55C2DE1E-6FAC-4742-9AB3-D00893D591EE}" presName="Space" presStyleCnt="0">
        <dgm:presLayoutVars>
          <dgm:chMax val="0"/>
          <dgm:chPref val="0"/>
        </dgm:presLayoutVars>
      </dgm:prSet>
      <dgm:spPr/>
    </dgm:pt>
  </dgm:ptLst>
  <dgm:cxnLst>
    <dgm:cxn modelId="{B6EA4F7A-5D6B-4B89-B519-86E718E144AB}" type="presOf" srcId="{AE753E82-BB12-43CB-8415-AC9651C26A27}" destId="{97FE8FD3-D33A-4BD6-8C59-4164AE07F22A}" srcOrd="0" destOrd="0" presId="urn:microsoft.com/office/officeart/2008/layout/AlternatingPictureCircles"/>
    <dgm:cxn modelId="{5196C7F6-C95E-44FE-A398-B2C5948BB896}" srcId="{AE753E82-BB12-43CB-8415-AC9651C26A27}" destId="{01F10107-7A38-4065-9702-57166EC45439}" srcOrd="0" destOrd="0" parTransId="{82BABFD4-6FB0-4AB6-BBA0-D4C0EB8EE417}" sibTransId="{8F078A84-EA71-405F-BCC0-ABA3A5D0D8DB}"/>
    <dgm:cxn modelId="{0DABAB2F-80F2-4A5C-B413-484797B0AEA2}" type="presOf" srcId="{55C2DE1E-6FAC-4742-9AB3-D00893D591EE}" destId="{7E6DD870-E9CB-4F8A-A320-30EF0C52CB48}" srcOrd="0" destOrd="0" presId="urn:microsoft.com/office/officeart/2008/layout/AlternatingPictureCircles"/>
    <dgm:cxn modelId="{B8863BE3-5414-4E05-80AE-BDECE21E3903}" type="presOf" srcId="{01F10107-7A38-4065-9702-57166EC45439}" destId="{3AAC21E7-E61F-4BE9-BD51-111D1B37C081}" srcOrd="0" destOrd="0" presId="urn:microsoft.com/office/officeart/2008/layout/AlternatingPictureCircles"/>
    <dgm:cxn modelId="{CC505739-0DD5-4B16-99CE-CF73C2934249}" srcId="{AE753E82-BB12-43CB-8415-AC9651C26A27}" destId="{55C2DE1E-6FAC-4742-9AB3-D00893D591EE}" srcOrd="1" destOrd="0" parTransId="{FF9D7DC6-1D44-4D67-9BAE-E8C29D6FAD9A}" sibTransId="{6FDF2AF8-7F9E-4917-A3A8-F21A9BFC5045}"/>
    <dgm:cxn modelId="{89143440-11A2-48FB-BA62-8822D7F23D0E}" type="presParOf" srcId="{97FE8FD3-D33A-4BD6-8C59-4164AE07F22A}" destId="{8A3D6CB2-23B0-440C-8D20-F91011EAA01E}" srcOrd="0" destOrd="0" presId="urn:microsoft.com/office/officeart/2008/layout/AlternatingPictureCircles"/>
    <dgm:cxn modelId="{3CA51828-C55B-491B-B2B7-05978707E731}" type="presParOf" srcId="{8A3D6CB2-23B0-440C-8D20-F91011EAA01E}" destId="{73E45488-D448-42D3-ACFE-6B2004E01E16}" srcOrd="0" destOrd="0" presId="urn:microsoft.com/office/officeart/2008/layout/AlternatingPictureCircles"/>
    <dgm:cxn modelId="{F03BFD0F-3280-48B6-8177-B769A35E6A5A}" type="presParOf" srcId="{8A3D6CB2-23B0-440C-8D20-F91011EAA01E}" destId="{E4A0192F-80BB-4FEF-9565-04970EF81D9E}" srcOrd="1" destOrd="0" presId="urn:microsoft.com/office/officeart/2008/layout/AlternatingPictureCircles"/>
    <dgm:cxn modelId="{483B6CA9-5E52-4E14-B4EF-1375AD0426C6}" type="presParOf" srcId="{8A3D6CB2-23B0-440C-8D20-F91011EAA01E}" destId="{3AAC21E7-E61F-4BE9-BD51-111D1B37C081}" srcOrd="2" destOrd="0" presId="urn:microsoft.com/office/officeart/2008/layout/AlternatingPictureCircles"/>
    <dgm:cxn modelId="{436A381D-1091-46D0-BA73-97C46010022B}" type="presParOf" srcId="{8A3D6CB2-23B0-440C-8D20-F91011EAA01E}" destId="{4F27B674-0916-42B9-A32E-7056CE6660B9}" srcOrd="3" destOrd="0" presId="urn:microsoft.com/office/officeart/2008/layout/AlternatingPictureCircles"/>
    <dgm:cxn modelId="{6245690C-0D80-4D27-8CFF-C81764741AE9}" type="presParOf" srcId="{97FE8FD3-D33A-4BD6-8C59-4164AE07F22A}" destId="{9871CAEC-49A3-45D4-BD29-FCA061F91029}" srcOrd="1" destOrd="0" presId="urn:microsoft.com/office/officeart/2008/layout/AlternatingPictureCircles"/>
    <dgm:cxn modelId="{7D501A49-D276-4ECD-BCB1-56771FBDD747}" type="presParOf" srcId="{9871CAEC-49A3-45D4-BD29-FCA061F91029}" destId="{3CC8583F-1D64-4D75-A08B-6E6788CBD37E}" srcOrd="0" destOrd="0" presId="urn:microsoft.com/office/officeart/2008/layout/AlternatingPictureCircles"/>
    <dgm:cxn modelId="{1E986278-3E0B-4134-9CD4-FF348EC05E21}" type="presParOf" srcId="{9871CAEC-49A3-45D4-BD29-FCA061F91029}" destId="{7C4B1992-594B-43CA-AD1F-20B435279342}" srcOrd="1" destOrd="0" presId="urn:microsoft.com/office/officeart/2008/layout/AlternatingPictureCircles"/>
    <dgm:cxn modelId="{32817910-7B52-4C58-BCAD-5C47CDF6257D}" type="presParOf" srcId="{9871CAEC-49A3-45D4-BD29-FCA061F91029}" destId="{5D76D2E3-6241-4B05-B887-A58A4B8B3EA5}" srcOrd="2" destOrd="0" presId="urn:microsoft.com/office/officeart/2008/layout/AlternatingPictureCircles"/>
    <dgm:cxn modelId="{45EF3486-BB56-4CEB-BDDD-6B938A805A71}" type="presParOf" srcId="{97FE8FD3-D33A-4BD6-8C59-4164AE07F22A}" destId="{3C4136FA-AC3A-4D33-A96E-10924278CC26}" srcOrd="2" destOrd="0" presId="urn:microsoft.com/office/officeart/2008/layout/AlternatingPictureCircles"/>
    <dgm:cxn modelId="{AB5A1634-B1DD-4B9F-AD14-7F974999F5DA}" type="presParOf" srcId="{3C4136FA-AC3A-4D33-A96E-10924278CC26}" destId="{F8202256-442F-41AE-B111-D3F4F118852D}" srcOrd="0" destOrd="0" presId="urn:microsoft.com/office/officeart/2008/layout/AlternatingPictureCircles"/>
    <dgm:cxn modelId="{87695D8A-7744-4AF2-82E7-80DDCD02BDC4}" type="presParOf" srcId="{3C4136FA-AC3A-4D33-A96E-10924278CC26}" destId="{B79C9BD0-0CB8-4FF5-8C7E-6676EA826EEB}" srcOrd="1" destOrd="0" presId="urn:microsoft.com/office/officeart/2008/layout/AlternatingPictureCircles"/>
    <dgm:cxn modelId="{C8BDB05F-029E-4356-84F3-84E358B5E59C}" type="presParOf" srcId="{3C4136FA-AC3A-4D33-A96E-10924278CC26}" destId="{7E6DD870-E9CB-4F8A-A320-30EF0C52CB48}" srcOrd="2" destOrd="0" presId="urn:microsoft.com/office/officeart/2008/layout/AlternatingPictureCircles"/>
    <dgm:cxn modelId="{62297084-D70C-4A93-A85D-762679DCC1BC}" type="presParOf" srcId="{3C4136FA-AC3A-4D33-A96E-10924278CC26}" destId="{9E099A81-4AA7-493A-AF10-89CE675B9875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F03A4D-0404-4A8F-9608-C2B8669369BC}" type="doc">
      <dgm:prSet loTypeId="urn:microsoft.com/office/officeart/2008/layout/AlternatingPictureCircles" loCatId="picture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EDB546C-569F-452F-9620-17955B28E47A}">
      <dgm:prSet phldrT="[Testo]" custT="1"/>
      <dgm:spPr/>
      <dgm:t>
        <a:bodyPr/>
        <a:lstStyle/>
        <a:p>
          <a:r>
            <a:rPr lang="it-IT" sz="1400" dirty="0" smtClean="0"/>
            <a:t>aumento F ma sempre F &lt; </a:t>
          </a:r>
          <a:r>
            <a:rPr lang="it-IT" sz="1400" dirty="0" err="1" smtClean="0"/>
            <a:t>fs</a:t>
          </a:r>
          <a:r>
            <a:rPr lang="it-IT" sz="1400" dirty="0" smtClean="0"/>
            <a:t>; il corpo rimane fermo</a:t>
          </a:r>
          <a:endParaRPr lang="it-IT" sz="1400" dirty="0"/>
        </a:p>
      </dgm:t>
    </dgm:pt>
    <dgm:pt modelId="{21AE3CB6-BBB4-40D4-8191-F08EDBBD0DDC}" type="parTrans" cxnId="{853BEADC-1955-45EC-BE58-8483653E867A}">
      <dgm:prSet/>
      <dgm:spPr/>
      <dgm:t>
        <a:bodyPr/>
        <a:lstStyle/>
        <a:p>
          <a:endParaRPr lang="it-IT"/>
        </a:p>
      </dgm:t>
    </dgm:pt>
    <dgm:pt modelId="{BADB1CB0-51EE-442F-968E-8B840F28CA80}" type="sibTrans" cxnId="{853BEADC-1955-45EC-BE58-8483653E867A}">
      <dgm:prSet/>
      <dgm:spPr/>
      <dgm:t>
        <a:bodyPr/>
        <a:lstStyle/>
        <a:p>
          <a:endParaRPr lang="it-IT"/>
        </a:p>
      </dgm:t>
    </dgm:pt>
    <dgm:pt modelId="{6244B30B-1BFD-43BF-BD7F-F6274F3A885E}">
      <dgm:prSet phldrT="[Testo]" custT="1"/>
      <dgm:spPr/>
      <dgm:t>
        <a:bodyPr/>
        <a:lstStyle/>
        <a:p>
          <a:r>
            <a:rPr lang="it-IT" sz="1400" dirty="0" smtClean="0"/>
            <a:t>per mantenere v  costante riduco F: F &lt; </a:t>
          </a:r>
          <a:r>
            <a:rPr lang="it-IT" sz="1400" dirty="0" err="1" smtClean="0"/>
            <a:t>Fmax</a:t>
          </a:r>
          <a:endParaRPr lang="it-IT" sz="1400" dirty="0"/>
        </a:p>
      </dgm:t>
    </dgm:pt>
    <dgm:pt modelId="{90E50960-AA56-4100-AAFE-608EC634166D}" type="parTrans" cxnId="{417C4378-BF91-4349-AA31-8B5B449F6870}">
      <dgm:prSet/>
      <dgm:spPr/>
      <dgm:t>
        <a:bodyPr/>
        <a:lstStyle/>
        <a:p>
          <a:endParaRPr lang="it-IT"/>
        </a:p>
      </dgm:t>
    </dgm:pt>
    <dgm:pt modelId="{B44F31F8-1F3B-412A-BEB8-DDED293C3B07}" type="sibTrans" cxnId="{417C4378-BF91-4349-AA31-8B5B449F6870}">
      <dgm:prSet/>
      <dgm:spPr/>
      <dgm:t>
        <a:bodyPr/>
        <a:lstStyle/>
        <a:p>
          <a:endParaRPr lang="it-IT"/>
        </a:p>
      </dgm:t>
    </dgm:pt>
    <dgm:pt modelId="{7A6D5C3E-6588-429F-A4FA-D24D201C3F3A}">
      <dgm:prSet phldrT="[Testo]"/>
      <dgm:spPr/>
      <dgm:t>
        <a:bodyPr/>
        <a:lstStyle/>
        <a:p>
          <a:r>
            <a:rPr lang="it-IT" dirty="0" smtClean="0"/>
            <a:t>F = </a:t>
          </a:r>
          <a:r>
            <a:rPr lang="it-IT" dirty="0" err="1" smtClean="0"/>
            <a:t>fs</a:t>
          </a:r>
          <a:r>
            <a:rPr lang="it-IT" dirty="0" smtClean="0"/>
            <a:t>; il corpo rimane fermo </a:t>
          </a:r>
          <a:endParaRPr lang="it-IT" dirty="0"/>
        </a:p>
      </dgm:t>
    </dgm:pt>
    <dgm:pt modelId="{A9D54950-4193-41B0-A871-8E6CF9340F62}" type="parTrans" cxnId="{62613019-F47C-41C7-8CB5-E8611252402E}">
      <dgm:prSet/>
      <dgm:spPr/>
      <dgm:t>
        <a:bodyPr/>
        <a:lstStyle/>
        <a:p>
          <a:endParaRPr lang="it-IT"/>
        </a:p>
      </dgm:t>
    </dgm:pt>
    <dgm:pt modelId="{42B7C6B5-5AD9-4189-AF67-72F95AB00AFC}" type="sibTrans" cxnId="{62613019-F47C-41C7-8CB5-E8611252402E}">
      <dgm:prSet/>
      <dgm:spPr/>
      <dgm:t>
        <a:bodyPr/>
        <a:lstStyle/>
        <a:p>
          <a:endParaRPr lang="it-IT"/>
        </a:p>
      </dgm:t>
    </dgm:pt>
    <dgm:pt modelId="{D1651530-4CBA-4178-A158-8DC635DD4124}">
      <dgm:prSet phldrT="[Testo]" custT="1"/>
      <dgm:spPr/>
      <dgm:t>
        <a:bodyPr/>
        <a:lstStyle/>
        <a:p>
          <a:r>
            <a:rPr lang="it-IT" sz="1600" dirty="0" smtClean="0"/>
            <a:t>se F &gt; </a:t>
          </a:r>
          <a:r>
            <a:rPr lang="it-IT" sz="1600" dirty="0" err="1" smtClean="0"/>
            <a:t>fk</a:t>
          </a:r>
          <a:r>
            <a:rPr lang="it-IT" sz="1600" dirty="0" smtClean="0"/>
            <a:t>; il corpo acquista accelerazione a</a:t>
          </a:r>
          <a:endParaRPr lang="it-IT" sz="1600" dirty="0"/>
        </a:p>
      </dgm:t>
    </dgm:pt>
    <dgm:pt modelId="{8196A1EC-9224-462D-8AF6-7915B73EFC29}" type="parTrans" cxnId="{46F33AE0-A6D0-4AE0-AE0F-AA6EC25793A9}">
      <dgm:prSet/>
      <dgm:spPr/>
      <dgm:t>
        <a:bodyPr/>
        <a:lstStyle/>
        <a:p>
          <a:endParaRPr lang="it-IT"/>
        </a:p>
      </dgm:t>
    </dgm:pt>
    <dgm:pt modelId="{A907F93C-659D-426B-A4EA-51FF7D4B15F2}" type="sibTrans" cxnId="{46F33AE0-A6D0-4AE0-AE0F-AA6EC25793A9}">
      <dgm:prSet/>
      <dgm:spPr/>
      <dgm:t>
        <a:bodyPr/>
        <a:lstStyle/>
        <a:p>
          <a:endParaRPr lang="it-IT"/>
        </a:p>
      </dgm:t>
    </dgm:pt>
    <dgm:pt modelId="{395F5386-6F5C-47D3-AA57-BFCE6E56F518}" type="pres">
      <dgm:prSet presAssocID="{89F03A4D-0404-4A8F-9608-C2B8669369BC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it-IT"/>
        </a:p>
      </dgm:t>
    </dgm:pt>
    <dgm:pt modelId="{BBB7D0C2-2544-44C6-8286-0F8980B3B85D}" type="pres">
      <dgm:prSet presAssocID="{3EDB546C-569F-452F-9620-17955B28E47A}" presName="composite" presStyleCnt="0"/>
      <dgm:spPr/>
    </dgm:pt>
    <dgm:pt modelId="{758A0C99-4E4B-45E5-812A-707D891933A6}" type="pres">
      <dgm:prSet presAssocID="{3EDB546C-569F-452F-9620-17955B28E47A}" presName="Accent" presStyleLbl="alignNode1" presStyleIdx="0" presStyleCnt="7">
        <dgm:presLayoutVars>
          <dgm:chMax val="0"/>
          <dgm:chPref val="0"/>
        </dgm:presLayoutVars>
      </dgm:prSet>
      <dgm:spPr/>
    </dgm:pt>
    <dgm:pt modelId="{95D48923-45FE-4A27-8463-5ACA33C8C675}" type="pres">
      <dgm:prSet presAssocID="{3EDB546C-569F-452F-9620-17955B28E47A}" presName="Image" presStyleLbl="bgImgPlace1" presStyleIdx="0" presStyleCnt="4" custScaleX="249086" custScaleY="247846" custLinFactX="-50059" custLinFactNeighborX="-100000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0EC7FBF-3050-443B-8986-1FBCF6060834}" type="pres">
      <dgm:prSet presAssocID="{3EDB546C-569F-452F-9620-17955B28E47A}" presName="Parent" presStyleLbl="fgAccFollowNode1" presStyleIdx="0" presStyleCnt="4" custScaleX="423344" custScaleY="342987" custLinFactX="145059" custLinFactNeighborX="200000" custLinFactNeighborY="10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CED0836-BC8A-49BF-B5E9-0350102978A3}" type="pres">
      <dgm:prSet presAssocID="{3EDB546C-569F-452F-9620-17955B28E47A}" presName="Space" presStyleCnt="0">
        <dgm:presLayoutVars>
          <dgm:chMax val="0"/>
          <dgm:chPref val="0"/>
        </dgm:presLayoutVars>
      </dgm:prSet>
      <dgm:spPr/>
    </dgm:pt>
    <dgm:pt modelId="{06A55A29-FB4D-49F9-9934-DE1867C98C8F}" type="pres">
      <dgm:prSet presAssocID="{BADB1CB0-51EE-442F-968E-8B840F28CA80}" presName="ConnectorComposite" presStyleCnt="0"/>
      <dgm:spPr/>
    </dgm:pt>
    <dgm:pt modelId="{156767E4-D8B7-4D8C-AF85-D610BB834847}" type="pres">
      <dgm:prSet presAssocID="{BADB1CB0-51EE-442F-968E-8B840F28CA80}" presName="TopSpacing" presStyleCnt="0"/>
      <dgm:spPr/>
    </dgm:pt>
    <dgm:pt modelId="{A722D063-3C5F-4093-9730-00206BC0685D}" type="pres">
      <dgm:prSet presAssocID="{BADB1CB0-51EE-442F-968E-8B840F28CA80}" presName="Connector" presStyleLbl="alignNode1" presStyleIdx="1" presStyleCnt="7"/>
      <dgm:spPr/>
    </dgm:pt>
    <dgm:pt modelId="{D5E7DA32-1425-4A16-95E9-42D73E67AE70}" type="pres">
      <dgm:prSet presAssocID="{BADB1CB0-51EE-442F-968E-8B840F28CA80}" presName="BottomSpacing" presStyleCnt="0"/>
      <dgm:spPr/>
    </dgm:pt>
    <dgm:pt modelId="{295B5CF3-0A0A-4FE4-9532-F478C218BE56}" type="pres">
      <dgm:prSet presAssocID="{7A6D5C3E-6588-429F-A4FA-D24D201C3F3A}" presName="composite" presStyleCnt="0"/>
      <dgm:spPr/>
    </dgm:pt>
    <dgm:pt modelId="{42F89D25-4BB2-4F85-9DA5-17010104B5E2}" type="pres">
      <dgm:prSet presAssocID="{7A6D5C3E-6588-429F-A4FA-D24D201C3F3A}" presName="Accent" presStyleLbl="alignNode1" presStyleIdx="2" presStyleCnt="7" custLinFactNeighborX="62142">
        <dgm:presLayoutVars>
          <dgm:chMax val="0"/>
          <dgm:chPref val="0"/>
        </dgm:presLayoutVars>
      </dgm:prSet>
      <dgm:spPr/>
    </dgm:pt>
    <dgm:pt modelId="{9F397BBB-C0AC-4E93-B00B-8CF9E6AC5684}" type="pres">
      <dgm:prSet presAssocID="{7A6D5C3E-6588-429F-A4FA-D24D201C3F3A}" presName="Image" presStyleLbl="bgImgPlace1" presStyleIdx="1" presStyleCnt="4" custScaleX="285977" custScaleY="282950" custLinFactX="100000" custLinFactNeighborX="130311" custLinFactNeighborY="-2349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1DFD0F4F-13E1-4821-BB5C-F5809E827BF3}" type="pres">
      <dgm:prSet presAssocID="{7A6D5C3E-6588-429F-A4FA-D24D201C3F3A}" presName="Parent" presStyleLbl="fgAccFollowNode1" presStyleIdx="1" presStyleCnt="4" custScaleX="426095" custScaleY="324291" custLinFactX="-100000" custLinFactNeighborX="-138047" custLinFactNeighborY="-155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DED40F4-9E53-4415-B16A-F2D83D453D8F}" type="pres">
      <dgm:prSet presAssocID="{7A6D5C3E-6588-429F-A4FA-D24D201C3F3A}" presName="Space" presStyleCnt="0">
        <dgm:presLayoutVars>
          <dgm:chMax val="0"/>
          <dgm:chPref val="0"/>
        </dgm:presLayoutVars>
      </dgm:prSet>
      <dgm:spPr/>
    </dgm:pt>
    <dgm:pt modelId="{FF41CE53-704E-4F1E-8040-CB7BB0727E7C}" type="pres">
      <dgm:prSet presAssocID="{42B7C6B5-5AD9-4189-AF67-72F95AB00AFC}" presName="ConnectorComposite" presStyleCnt="0"/>
      <dgm:spPr/>
    </dgm:pt>
    <dgm:pt modelId="{407DAA11-4BBF-4FB1-9C21-7F40716783DC}" type="pres">
      <dgm:prSet presAssocID="{42B7C6B5-5AD9-4189-AF67-72F95AB00AFC}" presName="TopSpacing" presStyleCnt="0"/>
      <dgm:spPr/>
    </dgm:pt>
    <dgm:pt modelId="{DFDFA3B3-EEF1-42E6-A6FC-2AC8D63C3C6D}" type="pres">
      <dgm:prSet presAssocID="{42B7C6B5-5AD9-4189-AF67-72F95AB00AFC}" presName="Connector" presStyleLbl="alignNode1" presStyleIdx="3" presStyleCnt="7"/>
      <dgm:spPr/>
    </dgm:pt>
    <dgm:pt modelId="{B3599FB6-4A55-4646-8494-C51345CE75AC}" type="pres">
      <dgm:prSet presAssocID="{42B7C6B5-5AD9-4189-AF67-72F95AB00AFC}" presName="BottomSpacing" presStyleCnt="0"/>
      <dgm:spPr/>
    </dgm:pt>
    <dgm:pt modelId="{0855928A-6F06-4DE3-AC32-BD455D557F74}" type="pres">
      <dgm:prSet presAssocID="{D1651530-4CBA-4178-A158-8DC635DD4124}" presName="composite" presStyleCnt="0"/>
      <dgm:spPr/>
    </dgm:pt>
    <dgm:pt modelId="{8FBE7909-E66A-4BDF-B162-C0F29712C74E}" type="pres">
      <dgm:prSet presAssocID="{D1651530-4CBA-4178-A158-8DC635DD4124}" presName="Accent" presStyleLbl="alignNode1" presStyleIdx="4" presStyleCnt="7">
        <dgm:presLayoutVars>
          <dgm:chMax val="0"/>
          <dgm:chPref val="0"/>
        </dgm:presLayoutVars>
      </dgm:prSet>
      <dgm:spPr/>
    </dgm:pt>
    <dgm:pt modelId="{E03CA4C5-C682-4709-8411-F45C0FE9C921}" type="pres">
      <dgm:prSet presAssocID="{D1651530-4CBA-4178-A158-8DC635DD4124}" presName="Image" presStyleLbl="bgImgPlace1" presStyleIdx="2" presStyleCnt="4" custScaleX="314854" custScaleY="279264" custLinFactX="-51411" custLinFactNeighborX="-100000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9373F5C4-B37E-4B5A-B931-BC32F7FAE007}" type="pres">
      <dgm:prSet presAssocID="{D1651530-4CBA-4178-A158-8DC635DD4124}" presName="Parent" presStyleLbl="fgAccFollowNode1" presStyleIdx="2" presStyleCnt="4" custScaleX="444447" custScaleY="328024" custLinFactX="174854" custLinFactNeighborX="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799A592-231A-4356-BD68-91C252760A95}" type="pres">
      <dgm:prSet presAssocID="{D1651530-4CBA-4178-A158-8DC635DD4124}" presName="Space" presStyleCnt="0">
        <dgm:presLayoutVars>
          <dgm:chMax val="0"/>
          <dgm:chPref val="0"/>
        </dgm:presLayoutVars>
      </dgm:prSet>
      <dgm:spPr/>
    </dgm:pt>
    <dgm:pt modelId="{74A65CA4-1F6A-4B91-8656-96C822D8AA2E}" type="pres">
      <dgm:prSet presAssocID="{A907F93C-659D-426B-A4EA-51FF7D4B15F2}" presName="ConnectorComposite" presStyleCnt="0"/>
      <dgm:spPr/>
    </dgm:pt>
    <dgm:pt modelId="{DFB13354-D85D-4558-BBDC-2215C0746D5D}" type="pres">
      <dgm:prSet presAssocID="{A907F93C-659D-426B-A4EA-51FF7D4B15F2}" presName="TopSpacing" presStyleCnt="0"/>
      <dgm:spPr/>
    </dgm:pt>
    <dgm:pt modelId="{BE06320B-1D54-47E0-AC78-0E2DE9A8F0CF}" type="pres">
      <dgm:prSet presAssocID="{A907F93C-659D-426B-A4EA-51FF7D4B15F2}" presName="Connector" presStyleLbl="alignNode1" presStyleIdx="5" presStyleCnt="7"/>
      <dgm:spPr/>
    </dgm:pt>
    <dgm:pt modelId="{438309DD-7BB1-40E9-A609-8C9B1410A256}" type="pres">
      <dgm:prSet presAssocID="{A907F93C-659D-426B-A4EA-51FF7D4B15F2}" presName="BottomSpacing" presStyleCnt="0"/>
      <dgm:spPr/>
    </dgm:pt>
    <dgm:pt modelId="{5471140C-103A-4B9B-98B5-A795D0D9F281}" type="pres">
      <dgm:prSet presAssocID="{6244B30B-1BFD-43BF-BD7F-F6274F3A885E}" presName="composite" presStyleCnt="0"/>
      <dgm:spPr/>
    </dgm:pt>
    <dgm:pt modelId="{73BDCA9B-9919-411D-99F5-632E188551FD}" type="pres">
      <dgm:prSet presAssocID="{6244B30B-1BFD-43BF-BD7F-F6274F3A885E}" presName="Accent" presStyleLbl="alignNode1" presStyleIdx="6" presStyleCnt="7">
        <dgm:presLayoutVars>
          <dgm:chMax val="0"/>
          <dgm:chPref val="0"/>
        </dgm:presLayoutVars>
      </dgm:prSet>
      <dgm:spPr/>
    </dgm:pt>
    <dgm:pt modelId="{49406784-EB9E-450D-9EF1-F3D0A2425AD9}" type="pres">
      <dgm:prSet presAssocID="{6244B30B-1BFD-43BF-BD7F-F6274F3A885E}" presName="Image" presStyleLbl="bgImgPlace1" presStyleIdx="3" presStyleCnt="4" custScaleX="303487" custScaleY="275435" custLinFactX="100000" custLinFactNeighborX="116657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1119B777-FB7A-4739-8B9A-CCFEFD7CEABC}" type="pres">
      <dgm:prSet presAssocID="{6244B30B-1BFD-43BF-BD7F-F6274F3A885E}" presName="Parent" presStyleLbl="fgAccFollowNode1" presStyleIdx="3" presStyleCnt="4" custScaleX="417990" custScaleY="277315" custLinFactX="-101164" custLinFactNeighborX="-200000" custLinFactNeighborY="-154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9977DA6-C4A9-4D8C-8050-EF2AE933361F}" type="pres">
      <dgm:prSet presAssocID="{6244B30B-1BFD-43BF-BD7F-F6274F3A885E}" presName="Space" presStyleCnt="0">
        <dgm:presLayoutVars>
          <dgm:chMax val="0"/>
          <dgm:chPref val="0"/>
        </dgm:presLayoutVars>
      </dgm:prSet>
      <dgm:spPr/>
    </dgm:pt>
  </dgm:ptLst>
  <dgm:cxnLst>
    <dgm:cxn modelId="{014CD39E-1B06-447B-AF95-618B0F6DC5FB}" type="presOf" srcId="{D1651530-4CBA-4178-A158-8DC635DD4124}" destId="{9373F5C4-B37E-4B5A-B931-BC32F7FAE007}" srcOrd="0" destOrd="0" presId="urn:microsoft.com/office/officeart/2008/layout/AlternatingPictureCircles"/>
    <dgm:cxn modelId="{676801D7-405B-4FA8-AB96-474A76AE2085}" type="presOf" srcId="{7A6D5C3E-6588-429F-A4FA-D24D201C3F3A}" destId="{1DFD0F4F-13E1-4821-BB5C-F5809E827BF3}" srcOrd="0" destOrd="0" presId="urn:microsoft.com/office/officeart/2008/layout/AlternatingPictureCircles"/>
    <dgm:cxn modelId="{62613019-F47C-41C7-8CB5-E8611252402E}" srcId="{89F03A4D-0404-4A8F-9608-C2B8669369BC}" destId="{7A6D5C3E-6588-429F-A4FA-D24D201C3F3A}" srcOrd="1" destOrd="0" parTransId="{A9D54950-4193-41B0-A871-8E6CF9340F62}" sibTransId="{42B7C6B5-5AD9-4189-AF67-72F95AB00AFC}"/>
    <dgm:cxn modelId="{52567316-283A-4FDA-AFD9-2956162500E3}" type="presOf" srcId="{3EDB546C-569F-452F-9620-17955B28E47A}" destId="{40EC7FBF-3050-443B-8986-1FBCF6060834}" srcOrd="0" destOrd="0" presId="urn:microsoft.com/office/officeart/2008/layout/AlternatingPictureCircles"/>
    <dgm:cxn modelId="{417C4378-BF91-4349-AA31-8B5B449F6870}" srcId="{89F03A4D-0404-4A8F-9608-C2B8669369BC}" destId="{6244B30B-1BFD-43BF-BD7F-F6274F3A885E}" srcOrd="3" destOrd="0" parTransId="{90E50960-AA56-4100-AAFE-608EC634166D}" sibTransId="{B44F31F8-1F3B-412A-BEB8-DDED293C3B07}"/>
    <dgm:cxn modelId="{C41FB9E4-DABC-42F9-A82A-E313318EAC77}" type="presOf" srcId="{6244B30B-1BFD-43BF-BD7F-F6274F3A885E}" destId="{1119B777-FB7A-4739-8B9A-CCFEFD7CEABC}" srcOrd="0" destOrd="0" presId="urn:microsoft.com/office/officeart/2008/layout/AlternatingPictureCircles"/>
    <dgm:cxn modelId="{46F33AE0-A6D0-4AE0-AE0F-AA6EC25793A9}" srcId="{89F03A4D-0404-4A8F-9608-C2B8669369BC}" destId="{D1651530-4CBA-4178-A158-8DC635DD4124}" srcOrd="2" destOrd="0" parTransId="{8196A1EC-9224-462D-8AF6-7915B73EFC29}" sibTransId="{A907F93C-659D-426B-A4EA-51FF7D4B15F2}"/>
    <dgm:cxn modelId="{853BEADC-1955-45EC-BE58-8483653E867A}" srcId="{89F03A4D-0404-4A8F-9608-C2B8669369BC}" destId="{3EDB546C-569F-452F-9620-17955B28E47A}" srcOrd="0" destOrd="0" parTransId="{21AE3CB6-BBB4-40D4-8191-F08EDBBD0DDC}" sibTransId="{BADB1CB0-51EE-442F-968E-8B840F28CA80}"/>
    <dgm:cxn modelId="{E8079F85-0FF9-4D26-88D6-20BF8023CB5D}" type="presOf" srcId="{89F03A4D-0404-4A8F-9608-C2B8669369BC}" destId="{395F5386-6F5C-47D3-AA57-BFCE6E56F518}" srcOrd="0" destOrd="0" presId="urn:microsoft.com/office/officeart/2008/layout/AlternatingPictureCircles"/>
    <dgm:cxn modelId="{9C9DD7A7-24B9-41B4-90B7-1ABB48991FAD}" type="presParOf" srcId="{395F5386-6F5C-47D3-AA57-BFCE6E56F518}" destId="{BBB7D0C2-2544-44C6-8286-0F8980B3B85D}" srcOrd="0" destOrd="0" presId="urn:microsoft.com/office/officeart/2008/layout/AlternatingPictureCircles"/>
    <dgm:cxn modelId="{706832EF-748B-4430-9FA9-0B678CEA4EA5}" type="presParOf" srcId="{BBB7D0C2-2544-44C6-8286-0F8980B3B85D}" destId="{758A0C99-4E4B-45E5-812A-707D891933A6}" srcOrd="0" destOrd="0" presId="urn:microsoft.com/office/officeart/2008/layout/AlternatingPictureCircles"/>
    <dgm:cxn modelId="{F6F4EF32-6793-4495-91DF-1588BF9B1008}" type="presParOf" srcId="{BBB7D0C2-2544-44C6-8286-0F8980B3B85D}" destId="{95D48923-45FE-4A27-8463-5ACA33C8C675}" srcOrd="1" destOrd="0" presId="urn:microsoft.com/office/officeart/2008/layout/AlternatingPictureCircles"/>
    <dgm:cxn modelId="{3420C857-C79A-457F-8AD1-26510EFB5893}" type="presParOf" srcId="{BBB7D0C2-2544-44C6-8286-0F8980B3B85D}" destId="{40EC7FBF-3050-443B-8986-1FBCF6060834}" srcOrd="2" destOrd="0" presId="urn:microsoft.com/office/officeart/2008/layout/AlternatingPictureCircles"/>
    <dgm:cxn modelId="{9417EDC9-5039-4A20-A46A-622968F1D02D}" type="presParOf" srcId="{BBB7D0C2-2544-44C6-8286-0F8980B3B85D}" destId="{BCED0836-BC8A-49BF-B5E9-0350102978A3}" srcOrd="3" destOrd="0" presId="urn:microsoft.com/office/officeart/2008/layout/AlternatingPictureCircles"/>
    <dgm:cxn modelId="{0D078E8F-3C37-424A-8FA0-3FF0A12313AD}" type="presParOf" srcId="{395F5386-6F5C-47D3-AA57-BFCE6E56F518}" destId="{06A55A29-FB4D-49F9-9934-DE1867C98C8F}" srcOrd="1" destOrd="0" presId="urn:microsoft.com/office/officeart/2008/layout/AlternatingPictureCircles"/>
    <dgm:cxn modelId="{DBBD0FEE-F85D-43C7-AF7C-15BB76CFFD28}" type="presParOf" srcId="{06A55A29-FB4D-49F9-9934-DE1867C98C8F}" destId="{156767E4-D8B7-4D8C-AF85-D610BB834847}" srcOrd="0" destOrd="0" presId="urn:microsoft.com/office/officeart/2008/layout/AlternatingPictureCircles"/>
    <dgm:cxn modelId="{38AA68DE-7DA6-4BCE-A739-A76A6C3C7D30}" type="presParOf" srcId="{06A55A29-FB4D-49F9-9934-DE1867C98C8F}" destId="{A722D063-3C5F-4093-9730-00206BC0685D}" srcOrd="1" destOrd="0" presId="urn:microsoft.com/office/officeart/2008/layout/AlternatingPictureCircles"/>
    <dgm:cxn modelId="{B5727910-55DF-4957-9324-C071413E1A12}" type="presParOf" srcId="{06A55A29-FB4D-49F9-9934-DE1867C98C8F}" destId="{D5E7DA32-1425-4A16-95E9-42D73E67AE70}" srcOrd="2" destOrd="0" presId="urn:microsoft.com/office/officeart/2008/layout/AlternatingPictureCircles"/>
    <dgm:cxn modelId="{DEE6F372-09FD-4CE8-865C-A838A59BB4BF}" type="presParOf" srcId="{395F5386-6F5C-47D3-AA57-BFCE6E56F518}" destId="{295B5CF3-0A0A-4FE4-9532-F478C218BE56}" srcOrd="2" destOrd="0" presId="urn:microsoft.com/office/officeart/2008/layout/AlternatingPictureCircles"/>
    <dgm:cxn modelId="{F583DAC4-C026-4400-958C-6D89CDFDAE75}" type="presParOf" srcId="{295B5CF3-0A0A-4FE4-9532-F478C218BE56}" destId="{42F89D25-4BB2-4F85-9DA5-17010104B5E2}" srcOrd="0" destOrd="0" presId="urn:microsoft.com/office/officeart/2008/layout/AlternatingPictureCircles"/>
    <dgm:cxn modelId="{A16D32B1-82BD-464D-85F1-4E45CE5488E1}" type="presParOf" srcId="{295B5CF3-0A0A-4FE4-9532-F478C218BE56}" destId="{9F397BBB-C0AC-4E93-B00B-8CF9E6AC5684}" srcOrd="1" destOrd="0" presId="urn:microsoft.com/office/officeart/2008/layout/AlternatingPictureCircles"/>
    <dgm:cxn modelId="{A2279039-06AA-4B39-9592-064DE73CA938}" type="presParOf" srcId="{295B5CF3-0A0A-4FE4-9532-F478C218BE56}" destId="{1DFD0F4F-13E1-4821-BB5C-F5809E827BF3}" srcOrd="2" destOrd="0" presId="urn:microsoft.com/office/officeart/2008/layout/AlternatingPictureCircles"/>
    <dgm:cxn modelId="{84D269BB-423C-4544-A271-45CAB6CB5B52}" type="presParOf" srcId="{295B5CF3-0A0A-4FE4-9532-F478C218BE56}" destId="{EDED40F4-9E53-4415-B16A-F2D83D453D8F}" srcOrd="3" destOrd="0" presId="urn:microsoft.com/office/officeart/2008/layout/AlternatingPictureCircles"/>
    <dgm:cxn modelId="{2CA18CBA-3BB3-42F2-BD21-7233FF91DA4A}" type="presParOf" srcId="{395F5386-6F5C-47D3-AA57-BFCE6E56F518}" destId="{FF41CE53-704E-4F1E-8040-CB7BB0727E7C}" srcOrd="3" destOrd="0" presId="urn:microsoft.com/office/officeart/2008/layout/AlternatingPictureCircles"/>
    <dgm:cxn modelId="{74CA3355-91D1-4E59-AF00-C4EBA2CE8830}" type="presParOf" srcId="{FF41CE53-704E-4F1E-8040-CB7BB0727E7C}" destId="{407DAA11-4BBF-4FB1-9C21-7F40716783DC}" srcOrd="0" destOrd="0" presId="urn:microsoft.com/office/officeart/2008/layout/AlternatingPictureCircles"/>
    <dgm:cxn modelId="{BEC9D844-44DA-472E-9A9A-BBF17FFC4EDA}" type="presParOf" srcId="{FF41CE53-704E-4F1E-8040-CB7BB0727E7C}" destId="{DFDFA3B3-EEF1-42E6-A6FC-2AC8D63C3C6D}" srcOrd="1" destOrd="0" presId="urn:microsoft.com/office/officeart/2008/layout/AlternatingPictureCircles"/>
    <dgm:cxn modelId="{5C42D3E3-CE47-48ED-93A4-35A63EAB5170}" type="presParOf" srcId="{FF41CE53-704E-4F1E-8040-CB7BB0727E7C}" destId="{B3599FB6-4A55-4646-8494-C51345CE75AC}" srcOrd="2" destOrd="0" presId="urn:microsoft.com/office/officeart/2008/layout/AlternatingPictureCircles"/>
    <dgm:cxn modelId="{6EB8B877-3943-490A-B9BD-80924CB1F94B}" type="presParOf" srcId="{395F5386-6F5C-47D3-AA57-BFCE6E56F518}" destId="{0855928A-6F06-4DE3-AC32-BD455D557F74}" srcOrd="4" destOrd="0" presId="urn:microsoft.com/office/officeart/2008/layout/AlternatingPictureCircles"/>
    <dgm:cxn modelId="{3423BB01-58C5-4DEA-AEEE-364E7855F0FF}" type="presParOf" srcId="{0855928A-6F06-4DE3-AC32-BD455D557F74}" destId="{8FBE7909-E66A-4BDF-B162-C0F29712C74E}" srcOrd="0" destOrd="0" presId="urn:microsoft.com/office/officeart/2008/layout/AlternatingPictureCircles"/>
    <dgm:cxn modelId="{6E37BA69-B28E-4497-9898-52C89AA09305}" type="presParOf" srcId="{0855928A-6F06-4DE3-AC32-BD455D557F74}" destId="{E03CA4C5-C682-4709-8411-F45C0FE9C921}" srcOrd="1" destOrd="0" presId="urn:microsoft.com/office/officeart/2008/layout/AlternatingPictureCircles"/>
    <dgm:cxn modelId="{CCC2D26A-32E1-455C-B314-BAE843068F68}" type="presParOf" srcId="{0855928A-6F06-4DE3-AC32-BD455D557F74}" destId="{9373F5C4-B37E-4B5A-B931-BC32F7FAE007}" srcOrd="2" destOrd="0" presId="urn:microsoft.com/office/officeart/2008/layout/AlternatingPictureCircles"/>
    <dgm:cxn modelId="{F2944057-9A12-444B-8ED3-3DAC3FFA18AC}" type="presParOf" srcId="{0855928A-6F06-4DE3-AC32-BD455D557F74}" destId="{1799A592-231A-4356-BD68-91C252760A95}" srcOrd="3" destOrd="0" presId="urn:microsoft.com/office/officeart/2008/layout/AlternatingPictureCircles"/>
    <dgm:cxn modelId="{BD49E0DD-C2D3-4D48-A014-CBA25E862DDF}" type="presParOf" srcId="{395F5386-6F5C-47D3-AA57-BFCE6E56F518}" destId="{74A65CA4-1F6A-4B91-8656-96C822D8AA2E}" srcOrd="5" destOrd="0" presId="urn:microsoft.com/office/officeart/2008/layout/AlternatingPictureCircles"/>
    <dgm:cxn modelId="{B7E2C5E7-8C50-4E1E-A77C-C48F83B1C74F}" type="presParOf" srcId="{74A65CA4-1F6A-4B91-8656-96C822D8AA2E}" destId="{DFB13354-D85D-4558-BBDC-2215C0746D5D}" srcOrd="0" destOrd="0" presId="urn:microsoft.com/office/officeart/2008/layout/AlternatingPictureCircles"/>
    <dgm:cxn modelId="{832F663D-20B9-46EA-A15E-8D42E9F28423}" type="presParOf" srcId="{74A65CA4-1F6A-4B91-8656-96C822D8AA2E}" destId="{BE06320B-1D54-47E0-AC78-0E2DE9A8F0CF}" srcOrd="1" destOrd="0" presId="urn:microsoft.com/office/officeart/2008/layout/AlternatingPictureCircles"/>
    <dgm:cxn modelId="{7C0751FB-2CD1-4E8D-AD2F-4318B78195BF}" type="presParOf" srcId="{74A65CA4-1F6A-4B91-8656-96C822D8AA2E}" destId="{438309DD-7BB1-40E9-A609-8C9B1410A256}" srcOrd="2" destOrd="0" presId="urn:microsoft.com/office/officeart/2008/layout/AlternatingPictureCircles"/>
    <dgm:cxn modelId="{96631239-9B60-41B8-9F1D-5DF67CCB06F4}" type="presParOf" srcId="{395F5386-6F5C-47D3-AA57-BFCE6E56F518}" destId="{5471140C-103A-4B9B-98B5-A795D0D9F281}" srcOrd="6" destOrd="0" presId="urn:microsoft.com/office/officeart/2008/layout/AlternatingPictureCircles"/>
    <dgm:cxn modelId="{EB39B237-F2B8-4831-8350-591EAD650F37}" type="presParOf" srcId="{5471140C-103A-4B9B-98B5-A795D0D9F281}" destId="{73BDCA9B-9919-411D-99F5-632E188551FD}" srcOrd="0" destOrd="0" presId="urn:microsoft.com/office/officeart/2008/layout/AlternatingPictureCircles"/>
    <dgm:cxn modelId="{AB1ADF41-740F-4517-A02F-23EA7DD40852}" type="presParOf" srcId="{5471140C-103A-4B9B-98B5-A795D0D9F281}" destId="{49406784-EB9E-450D-9EF1-F3D0A2425AD9}" srcOrd="1" destOrd="0" presId="urn:microsoft.com/office/officeart/2008/layout/AlternatingPictureCircles"/>
    <dgm:cxn modelId="{C1702484-DBB3-4B26-8473-D77A58B177DC}" type="presParOf" srcId="{5471140C-103A-4B9B-98B5-A795D0D9F281}" destId="{1119B777-FB7A-4739-8B9A-CCFEFD7CEABC}" srcOrd="2" destOrd="0" presId="urn:microsoft.com/office/officeart/2008/layout/AlternatingPictureCircles"/>
    <dgm:cxn modelId="{0DA66D20-09EC-4089-AAE0-9BF2CD3CC719}" type="presParOf" srcId="{5471140C-103A-4B9B-98B5-A795D0D9F281}" destId="{09977DA6-C4A9-4D8C-8050-EF2AE933361F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E7D9DE7F-A684-49E5-9CC1-EF94239F248E}" type="datetimeFigureOut">
              <a:rPr lang="it-IT" smtClean="0">
                <a:solidFill>
                  <a:srgbClr val="A63212"/>
                </a:solidFill>
              </a:rPr>
              <a:pPr/>
              <a:t>15/09/2013</a:t>
            </a:fld>
            <a:endParaRPr lang="it-IT">
              <a:solidFill>
                <a:srgbClr val="A6321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it-IT">
              <a:solidFill>
                <a:srgbClr val="4E66B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F8C0735-1E2C-4F65-A9EC-B9E692B76DC3}" type="slidenum">
              <a:rPr lang="it-IT" smtClean="0">
                <a:solidFill>
                  <a:srgbClr val="A63212">
                    <a:lumMod val="75000"/>
                  </a:srgbClr>
                </a:solidFill>
              </a:rPr>
              <a:pPr/>
              <a:t>‹N›</a:t>
            </a:fld>
            <a:endParaRPr lang="it-IT">
              <a:solidFill>
                <a:srgbClr val="A63212">
                  <a:lumMod val="75000"/>
                </a:srgbClr>
              </a:solidFill>
            </a:endParaRPr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5429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DE7F-A684-49E5-9CC1-EF94239F248E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15/09/2013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0735-1E2C-4F65-A9EC-B9E692B76DC3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531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DE7F-A684-49E5-9CC1-EF94239F248E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15/09/2013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0735-1E2C-4F65-A9EC-B9E692B76DC3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102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DE7F-A684-49E5-9CC1-EF94239F248E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15/09/2013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0735-1E2C-4F65-A9EC-B9E692B76DC3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06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DE7F-A684-49E5-9CC1-EF94239F248E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15/09/2013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0735-1E2C-4F65-A9EC-B9E692B76DC3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25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DE7F-A684-49E5-9CC1-EF94239F248E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15/09/2013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0735-1E2C-4F65-A9EC-B9E692B76DC3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821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DE7F-A684-49E5-9CC1-EF94239F248E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15/09/2013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0735-1E2C-4F65-A9EC-B9E692B76DC3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474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DE7F-A684-49E5-9CC1-EF94239F248E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15/09/2013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0735-1E2C-4F65-A9EC-B9E692B76DC3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53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DE7F-A684-49E5-9CC1-EF94239F248E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15/09/2013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0735-1E2C-4F65-A9EC-B9E692B76DC3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69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DE7F-A684-49E5-9CC1-EF94239F248E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15/09/2013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0735-1E2C-4F65-A9EC-B9E692B76DC3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9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DE7F-A684-49E5-9CC1-EF94239F248E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15/09/2013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0735-1E2C-4F65-A9EC-B9E692B76DC3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329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E7D9DE7F-A684-49E5-9CC1-EF94239F248E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15/09/2013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7F8C0735-1E2C-4F65-A9EC-B9E692B76DC3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58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 rot="360000">
            <a:off x="3327038" y="3236517"/>
            <a:ext cx="4847038" cy="1599722"/>
          </a:xfrm>
        </p:spPr>
        <p:txBody>
          <a:bodyPr anchor="ctr"/>
          <a:lstStyle/>
          <a:p>
            <a:r>
              <a:rPr lang="it-IT" dirty="0" smtClean="0"/>
              <a:t>Dinamica del punto materiale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 rot="360000">
            <a:off x="3172992" y="4874536"/>
            <a:ext cx="4836456" cy="1040845"/>
          </a:xfrm>
        </p:spPr>
        <p:txBody>
          <a:bodyPr/>
          <a:lstStyle/>
          <a:p>
            <a:r>
              <a:rPr lang="it-IT" sz="2400" dirty="0" smtClean="0"/>
              <a:t>Precorso di </a:t>
            </a:r>
            <a:r>
              <a:rPr lang="it-IT" sz="2400" smtClean="0"/>
              <a:t>Fisica </a:t>
            </a:r>
            <a:r>
              <a:rPr lang="it-IT" sz="2400" smtClean="0"/>
              <a:t>2013/2014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dirty="0" smtClean="0"/>
              <a:t>Facoltà di Agraria</a:t>
            </a:r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494808">
            <a:off x="914427" y="4019899"/>
            <a:ext cx="1831020" cy="183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 rot="358809">
            <a:off x="3287927" y="2684671"/>
            <a:ext cx="2045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>
                <a:solidFill>
                  <a:prstClr val="black"/>
                </a:solidFill>
              </a:rPr>
              <a:t>Prof. Roberto Capone</a:t>
            </a:r>
          </a:p>
        </p:txBody>
      </p:sp>
    </p:spTree>
    <p:extLst>
      <p:ext uri="{BB962C8B-B14F-4D97-AF65-F5344CB8AC3E}">
        <p14:creationId xmlns:p14="http://schemas.microsoft.com/office/powerpoint/2010/main" val="170910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Unità di misura</a:t>
            </a:r>
            <a:endParaRPr lang="it-IT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77" y="2132856"/>
            <a:ext cx="8193387" cy="3877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652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Terzo principio o principio di azione e reazione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2038388"/>
            <a:ext cx="8352928" cy="3951337"/>
          </a:xfrm>
        </p:spPr>
        <p:txBody>
          <a:bodyPr>
            <a:normAutofit/>
          </a:bodyPr>
          <a:lstStyle/>
          <a:p>
            <a:r>
              <a:rPr lang="it-IT" b="1" i="1" dirty="0"/>
              <a:t>« </a:t>
            </a:r>
            <a:r>
              <a:rPr lang="it-IT" i="1" dirty="0" err="1"/>
              <a:t>Actioni</a:t>
            </a:r>
            <a:r>
              <a:rPr lang="it-IT" i="1" dirty="0"/>
              <a:t> </a:t>
            </a:r>
            <a:r>
              <a:rPr lang="it-IT" i="1" dirty="0" err="1"/>
              <a:t>contrariam</a:t>
            </a:r>
            <a:r>
              <a:rPr lang="it-IT" i="1" dirty="0"/>
              <a:t> </a:t>
            </a:r>
            <a:r>
              <a:rPr lang="it-IT" i="1" dirty="0" err="1"/>
              <a:t>semper</a:t>
            </a:r>
            <a:r>
              <a:rPr lang="it-IT" i="1" dirty="0"/>
              <a:t> et </a:t>
            </a:r>
            <a:r>
              <a:rPr lang="it-IT" i="1" dirty="0" err="1"/>
              <a:t>aequalem</a:t>
            </a:r>
            <a:r>
              <a:rPr lang="it-IT" i="1" dirty="0"/>
              <a:t> esse </a:t>
            </a:r>
            <a:r>
              <a:rPr lang="it-IT" i="1" dirty="0" err="1"/>
              <a:t>reactionem</a:t>
            </a:r>
            <a:r>
              <a:rPr lang="it-IT" i="1" dirty="0"/>
              <a:t>: </a:t>
            </a:r>
            <a:r>
              <a:rPr lang="it-IT" i="1" dirty="0" err="1"/>
              <a:t>sive</a:t>
            </a:r>
            <a:r>
              <a:rPr lang="it-IT" i="1" dirty="0"/>
              <a:t> </a:t>
            </a:r>
            <a:r>
              <a:rPr lang="it-IT" i="1" dirty="0" err="1"/>
              <a:t>corporum</a:t>
            </a:r>
            <a:r>
              <a:rPr lang="it-IT" i="1" dirty="0"/>
              <a:t> </a:t>
            </a:r>
            <a:r>
              <a:rPr lang="it-IT" i="1" dirty="0" err="1"/>
              <a:t>duorum</a:t>
            </a:r>
            <a:r>
              <a:rPr lang="it-IT" i="1" dirty="0"/>
              <a:t> </a:t>
            </a:r>
            <a:r>
              <a:rPr lang="it-IT" i="1" dirty="0" err="1"/>
              <a:t>actiones</a:t>
            </a:r>
            <a:r>
              <a:rPr lang="it-IT" i="1" dirty="0"/>
              <a:t> in se mutuo </a:t>
            </a:r>
            <a:r>
              <a:rPr lang="it-IT" i="1" dirty="0" err="1"/>
              <a:t>semper</a:t>
            </a:r>
            <a:r>
              <a:rPr lang="it-IT" i="1" dirty="0"/>
              <a:t> esse </a:t>
            </a:r>
            <a:r>
              <a:rPr lang="it-IT" i="1" dirty="0" err="1"/>
              <a:t>æqualis</a:t>
            </a:r>
            <a:r>
              <a:rPr lang="it-IT" i="1" dirty="0"/>
              <a:t> et in </a:t>
            </a:r>
            <a:r>
              <a:rPr lang="it-IT" i="1" dirty="0" err="1"/>
              <a:t>partes</a:t>
            </a:r>
            <a:r>
              <a:rPr lang="it-IT" i="1" dirty="0"/>
              <a:t> </a:t>
            </a:r>
            <a:r>
              <a:rPr lang="it-IT" i="1" dirty="0" err="1"/>
              <a:t>contrarias</a:t>
            </a:r>
            <a:r>
              <a:rPr lang="it-IT" i="1" dirty="0"/>
              <a:t> dirigi. </a:t>
            </a:r>
            <a:r>
              <a:rPr lang="it-IT" b="1" i="1" dirty="0"/>
              <a:t>» </a:t>
            </a:r>
            <a:r>
              <a:rPr lang="it-IT" dirty="0"/>
              <a:t>	</a:t>
            </a:r>
          </a:p>
          <a:p>
            <a:r>
              <a:rPr lang="it-IT" dirty="0"/>
              <a:t>Ovvero, ad ogni azione corrisponde sempre una reazione uguale e contraria. Quindi le mutue azioni fra due corpi sono sempre uguali e dirette in senso contrario. </a:t>
            </a:r>
          </a:p>
          <a:p>
            <a:r>
              <a:rPr lang="it-IT" dirty="0"/>
              <a:t>Più precisamente: quando un corpo A esercita una forza su un corpo B, anche B esercita una forza su A; le due forze hanno stesso modulo (intensità), stessa direzione, ma versi opposti. </a:t>
            </a:r>
          </a:p>
        </p:txBody>
      </p:sp>
    </p:spTree>
    <p:extLst>
      <p:ext uri="{BB962C8B-B14F-4D97-AF65-F5344CB8AC3E}">
        <p14:creationId xmlns:p14="http://schemas.microsoft.com/office/powerpoint/2010/main" val="913267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forza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Una </a:t>
            </a:r>
            <a:r>
              <a:rPr lang="it-IT" b="1" dirty="0"/>
              <a:t>forza </a:t>
            </a:r>
            <a:r>
              <a:rPr lang="it-IT" dirty="0"/>
              <a:t>è una grandezza fisica vettoriale che si manifesta nell'interazione di due o più corpi, sia a livello macroscopico, sia a livello delle particelle elementari, che cambia lo stato di quiete o di </a:t>
            </a:r>
            <a:r>
              <a:rPr lang="it-IT" dirty="0" smtClean="0"/>
              <a:t>moto dei corpi stessi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21896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Effetti statici e dinamici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2038388"/>
            <a:ext cx="8568952" cy="45589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A livello pratico le forze applicate ad un dato corpo possono avere due diversi tipi di effetti: </a:t>
            </a:r>
          </a:p>
          <a:p>
            <a:r>
              <a:rPr lang="it-IT" dirty="0" smtClean="0"/>
              <a:t>effetti </a:t>
            </a:r>
            <a:r>
              <a:rPr lang="it-IT" b="1" dirty="0"/>
              <a:t>statici</a:t>
            </a:r>
            <a:r>
              <a:rPr lang="it-IT" dirty="0"/>
              <a:t>: il corpo, anche se sottoposto a forze, rimane in quiete: questo succede quando le forze presenti si bilanciano esattamente. Il settore della meccanica che si occupa dello studio di questi effetti è la statica: essa analizza gli effetti delle forze sui corpi in quiete e ricerca le condizioni di equilibrio di corpi sottoposti ad un insieme di forze diverse. </a:t>
            </a:r>
          </a:p>
          <a:p>
            <a:r>
              <a:rPr lang="it-IT" dirty="0"/>
              <a:t>effetti </a:t>
            </a:r>
            <a:r>
              <a:rPr lang="it-IT" b="1" dirty="0"/>
              <a:t>dinamici</a:t>
            </a:r>
            <a:r>
              <a:rPr lang="it-IT" dirty="0"/>
              <a:t>: esse inducono variazioni nella quantità di moto del corpo; la dinamica analizza appunto gli effetti delle forze sul movimento e cerca di prevedere il moto di un dato sistema di corpi se sono note le forze ad esso applicate, 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89549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6108952" cy="1442674"/>
          </a:xfrm>
        </p:spPr>
        <p:txBody>
          <a:bodyPr/>
          <a:lstStyle/>
          <a:p>
            <a:r>
              <a:rPr lang="it-IT" dirty="0" smtClean="0"/>
              <a:t>La forza è un vettore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La forza è una grandezza vettoriale, ovvero è descritta da un punto di vista matematico da un vettore (vedi immagine a fianco). Ciò significa che la misura di una forza, ovvero la sua intensità misurata in newton, rappresenta solo il </a:t>
            </a:r>
            <a:r>
              <a:rPr lang="it-IT" b="1" dirty="0"/>
              <a:t>modulo </a:t>
            </a:r>
            <a:r>
              <a:rPr lang="it-IT" dirty="0"/>
              <a:t>della forza, che per essere definita necessita anche della specificazione di un </a:t>
            </a:r>
            <a:r>
              <a:rPr lang="it-IT" b="1" dirty="0"/>
              <a:t>punto di applicazione </a:t>
            </a:r>
            <a:r>
              <a:rPr lang="it-IT" dirty="0"/>
              <a:t>(il punto del corpo dove la forza agisce), di una </a:t>
            </a:r>
            <a:r>
              <a:rPr lang="it-IT" b="1" dirty="0"/>
              <a:t>direzione </a:t>
            </a:r>
            <a:r>
              <a:rPr lang="it-IT" dirty="0"/>
              <a:t>(la retta su cui giace il vettore) e di un </a:t>
            </a:r>
            <a:r>
              <a:rPr lang="it-IT" b="1" dirty="0"/>
              <a:t>verso </a:t>
            </a:r>
            <a:r>
              <a:rPr lang="it-IT" dirty="0"/>
              <a:t>(indicato dall'orientamento della freccia).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4664"/>
            <a:ext cx="22098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725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Esempio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Una barca viene trascinata da tre rimorchiatori come schematizzato in figura e ognuno di essi esercita una forza di 3000N. a) Qual è la forza risultante? </a:t>
            </a:r>
            <a:r>
              <a:rPr lang="it-IT" dirty="0" smtClean="0"/>
              <a:t> b</a:t>
            </a:r>
            <a:r>
              <a:rPr lang="it-IT" dirty="0"/>
              <a:t>) Qual è l’accelerazione della barca? </a:t>
            </a:r>
          </a:p>
        </p:txBody>
      </p:sp>
    </p:spTree>
    <p:extLst>
      <p:ext uri="{BB962C8B-B14F-4D97-AF65-F5344CB8AC3E}">
        <p14:creationId xmlns:p14="http://schemas.microsoft.com/office/powerpoint/2010/main" val="1008100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022036" cy="6762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74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12778"/>
            <a:ext cx="8041440" cy="1442674"/>
          </a:xfrm>
        </p:spPr>
        <p:txBody>
          <a:bodyPr/>
          <a:lstStyle/>
          <a:p>
            <a:r>
              <a:rPr lang="it-IT" dirty="0" smtClean="0"/>
              <a:t>La forza peso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81813" y="1556793"/>
                <a:ext cx="8640960" cy="224807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it-IT" dirty="0" smtClean="0"/>
                  <a:t>Il peso P di un corpo è la forza con cui il corpo viene attratto verso un corpo astronomico (la Terra)</a:t>
                </a:r>
              </a:p>
              <a:p>
                <a:r>
                  <a:rPr lang="it-IT" dirty="0" smtClean="0"/>
                  <a:t>Il suo modulo vale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it-IT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/>
                            </a:rPr>
                            <m:t>𝑃</m:t>
                          </m:r>
                        </m:e>
                      </m:acc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r>
                        <a:rPr lang="it-IT" b="0" i="1" smtClean="0">
                          <a:latin typeface="Cambria Math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it-IT" dirty="0" smtClean="0"/>
              </a:p>
              <a:p>
                <a:pPr marL="0" indent="0">
                  <a:buNone/>
                </a:pPr>
                <a:r>
                  <a:rPr lang="it-IT" dirty="0" smtClean="0"/>
                  <a:t>Vettorialmente si può scrivere: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it-IT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/>
                            </a:rPr>
                            <m:t>𝑃</m:t>
                          </m:r>
                        </m:e>
                      </m:acc>
                      <m:r>
                        <a:rPr lang="it-IT" b="0" i="1" smtClean="0">
                          <a:latin typeface="Cambria Math"/>
                        </a:rPr>
                        <m:t>=−</m:t>
                      </m:r>
                      <m:r>
                        <a:rPr lang="it-IT" b="0" i="1" smtClean="0">
                          <a:latin typeface="Cambria Math"/>
                        </a:rPr>
                        <m:t>𝑚𝑔</m:t>
                      </m:r>
                      <m:acc>
                        <m:accPr>
                          <m:chr m:val="̂"/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it-IT" dirty="0" smtClean="0"/>
              </a:p>
              <a:p>
                <a:pPr marL="0" indent="0">
                  <a:buNone/>
                </a:pPr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1813" y="1556793"/>
                <a:ext cx="8640960" cy="2248070"/>
              </a:xfrm>
              <a:blipFill rotWithShape="1">
                <a:blip r:embed="rId2"/>
                <a:stretch>
                  <a:fillRect l="-917" t="-3252" r="-155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30055"/>
            <a:ext cx="6960118" cy="2729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7156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forza Normale</a:t>
            </a:r>
            <a:endParaRPr lang="it-IT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933056"/>
            <a:ext cx="2949300" cy="248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6243908" cy="1536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789040"/>
            <a:ext cx="3221611" cy="11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302" y="5517232"/>
            <a:ext cx="2536327" cy="53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0025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Normale e Peso</a:t>
            </a:r>
            <a:endParaRPr lang="it-IT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00" y="1844824"/>
            <a:ext cx="8098440" cy="90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07819"/>
            <a:ext cx="2376264" cy="313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52936"/>
            <a:ext cx="2390775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0645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4668792" cy="1442674"/>
          </a:xfrm>
        </p:spPr>
        <p:txBody>
          <a:bodyPr/>
          <a:lstStyle/>
          <a:p>
            <a:r>
              <a:rPr lang="it-IT" dirty="0" smtClean="0"/>
              <a:t>Introduzione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2636912"/>
            <a:ext cx="8589962" cy="3744416"/>
          </a:xfrm>
        </p:spPr>
        <p:txBody>
          <a:bodyPr>
            <a:normAutofit fontScale="92500" lnSpcReduction="10000"/>
          </a:bodyPr>
          <a:lstStyle/>
          <a:p>
            <a:endParaRPr lang="it-IT" dirty="0"/>
          </a:p>
          <a:p>
            <a:r>
              <a:rPr lang="it-IT" dirty="0"/>
              <a:t> La </a:t>
            </a:r>
            <a:r>
              <a:rPr lang="it-IT" b="1" dirty="0"/>
              <a:t>dinamica </a:t>
            </a:r>
            <a:r>
              <a:rPr lang="it-IT" dirty="0"/>
              <a:t>è il ramo della meccanica che si occupa dello studio del moto dei corpi e delle sue cause o, in termini più concreti, delle circostanze che lo determinano e lo modificano. </a:t>
            </a:r>
            <a:endParaRPr lang="it-IT" dirty="0" smtClean="0"/>
          </a:p>
          <a:p>
            <a:endParaRPr lang="it-IT" dirty="0"/>
          </a:p>
          <a:p>
            <a:r>
              <a:rPr lang="it-IT" dirty="0"/>
              <a:t> Le basi concettuali della dinamica vengono poste per la prima volta in maniera sintetica e completa da Isaac Newton nel 1687 con la pubblicazione della sua opera fondamentale, </a:t>
            </a:r>
            <a:r>
              <a:rPr lang="it-IT" i="1" dirty="0" err="1"/>
              <a:t>Philosophiae</a:t>
            </a:r>
            <a:r>
              <a:rPr lang="it-IT" i="1" dirty="0"/>
              <a:t> </a:t>
            </a:r>
            <a:r>
              <a:rPr lang="it-IT" i="1" dirty="0" err="1"/>
              <a:t>Naturalis</a:t>
            </a:r>
            <a:r>
              <a:rPr lang="it-IT" i="1" dirty="0"/>
              <a:t> Principia </a:t>
            </a:r>
            <a:r>
              <a:rPr lang="it-IT" i="1" dirty="0" err="1"/>
              <a:t>Mathematica</a:t>
            </a:r>
            <a:r>
              <a:rPr lang="it-IT" dirty="0"/>
              <a:t>, anche se Newton le aveva recepite da studente nel saggio “Delle riflessioni” del gennaio 1665, manoscritto sul suo Waste Book.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8640"/>
            <a:ext cx="39814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51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Tensione</a:t>
            </a:r>
            <a:endParaRPr lang="it-IT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488" y="1700808"/>
            <a:ext cx="6890920" cy="1954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933057"/>
            <a:ext cx="6817033" cy="273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7424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5460880" cy="1442674"/>
          </a:xfrm>
        </p:spPr>
        <p:txBody>
          <a:bodyPr/>
          <a:lstStyle/>
          <a:p>
            <a:r>
              <a:rPr lang="it-IT" b="1" dirty="0"/>
              <a:t>La forza di Attrito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8640"/>
            <a:ext cx="2186690" cy="2329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323528" y="2690336"/>
            <a:ext cx="849694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/>
              <a:t>La forza di attrito (o semplicemente attrito) è una forza di contatto dovuta alle irregolarità ed asperità presenti sulle superfici degli oggetti che ne ostacolano il </a:t>
            </a:r>
            <a:r>
              <a:rPr lang="it-IT" sz="2000" dirty="0" smtClean="0"/>
              <a:t>moto</a:t>
            </a:r>
          </a:p>
          <a:p>
            <a:endParaRPr lang="it-IT" sz="2000" dirty="0" smtClean="0"/>
          </a:p>
          <a:p>
            <a:r>
              <a:rPr lang="it-IT" sz="2000" dirty="0"/>
              <a:t>L’attrito è dovuto a tre motivi fondamentali: </a:t>
            </a:r>
            <a:endParaRPr lang="it-IT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it-IT" sz="2000" dirty="0" smtClean="0"/>
              <a:t>la </a:t>
            </a:r>
            <a:r>
              <a:rPr lang="it-IT" sz="2000" dirty="0"/>
              <a:t>menzionata irregolarità delle superfici di </a:t>
            </a:r>
            <a:r>
              <a:rPr lang="it-IT" sz="2000" dirty="0" smtClean="0"/>
              <a:t>contatto;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000" dirty="0" smtClean="0"/>
              <a:t>la </a:t>
            </a:r>
            <a:r>
              <a:rPr lang="it-IT" sz="2000" dirty="0"/>
              <a:t>interazione tra i punti di contatto dovuta alla forza con cui le molecole dei due corpi si attraggono o si respingono (fenomeno particolarmente importante quando si ha a che fare con metalli); </a:t>
            </a:r>
            <a:endParaRPr lang="it-IT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it-IT" sz="2000" dirty="0" smtClean="0"/>
              <a:t>infine </a:t>
            </a:r>
            <a:r>
              <a:rPr lang="it-IT" sz="2000" dirty="0"/>
              <a:t>il cosiddetto effetto “aratro” cioè l’azione che materiali più resistenti esercitano su materiali meno resistenti.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0556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2796584" cy="1442674"/>
          </a:xfrm>
        </p:spPr>
        <p:txBody>
          <a:bodyPr/>
          <a:lstStyle/>
          <a:p>
            <a:r>
              <a:rPr lang="it-IT" dirty="0" smtClean="0"/>
              <a:t>Esempi</a:t>
            </a: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5389363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0455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436563"/>
            <a:ext cx="2952328" cy="1442674"/>
          </a:xfrm>
        </p:spPr>
        <p:txBody>
          <a:bodyPr/>
          <a:lstStyle/>
          <a:p>
            <a:r>
              <a:rPr lang="it-IT" dirty="0" smtClean="0"/>
              <a:t>Esempi </a:t>
            </a:r>
            <a:endParaRPr lang="it-IT" dirty="0"/>
          </a:p>
        </p:txBody>
      </p:sp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4037872575"/>
              </p:ext>
            </p:extLst>
          </p:nvPr>
        </p:nvGraphicFramePr>
        <p:xfrm>
          <a:off x="755576" y="32657"/>
          <a:ext cx="8172400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977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3" y="-762"/>
            <a:ext cx="8989507" cy="674213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Isaac Newton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9144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dirty="0"/>
              <a:t> </a:t>
            </a:r>
            <a:r>
              <a:rPr lang="it-IT" b="1" dirty="0"/>
              <a:t>Primo principio o principio di inerzia 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2038388"/>
            <a:ext cx="8496944" cy="4486956"/>
          </a:xfrm>
        </p:spPr>
        <p:txBody>
          <a:bodyPr>
            <a:normAutofit fontScale="92500" lnSpcReduction="20000"/>
          </a:bodyPr>
          <a:lstStyle/>
          <a:p>
            <a:endParaRPr lang="it-IT" dirty="0"/>
          </a:p>
          <a:p>
            <a:r>
              <a:rPr lang="it-IT" dirty="0"/>
              <a:t> Questo fondamentale principio fu scoperto da Galileo Galilei e dettagliatamente descritto in due sue opere, rispettivamente, nel 1632 e nel 1638: “Il Dialogo sopra i due massimi sistemi del mondo” e “Discorsi e dimostrazioni matematiche intorno a due nuove scienze attenenti alla </a:t>
            </a:r>
            <a:r>
              <a:rPr lang="it-IT" dirty="0" err="1"/>
              <a:t>mecanica</a:t>
            </a:r>
            <a:r>
              <a:rPr lang="it-IT" dirty="0"/>
              <a:t> et i movimenti locali”. La sua prima enunciazione formale è di Isaac Newton ("</a:t>
            </a:r>
            <a:r>
              <a:rPr lang="it-IT" i="1" dirty="0" err="1"/>
              <a:t>Philosophiae</a:t>
            </a:r>
            <a:r>
              <a:rPr lang="it-IT" i="1" dirty="0"/>
              <a:t> </a:t>
            </a:r>
            <a:r>
              <a:rPr lang="it-IT" i="1" dirty="0" err="1"/>
              <a:t>Naturalis</a:t>
            </a:r>
            <a:r>
              <a:rPr lang="it-IT" i="1" dirty="0"/>
              <a:t> Principia </a:t>
            </a:r>
            <a:r>
              <a:rPr lang="it-IT" i="1" dirty="0" err="1"/>
              <a:t>Mathematica</a:t>
            </a:r>
            <a:r>
              <a:rPr lang="it-IT" dirty="0"/>
              <a:t>"): </a:t>
            </a:r>
            <a:endParaRPr lang="it-IT" dirty="0" smtClean="0"/>
          </a:p>
          <a:p>
            <a:endParaRPr lang="it-IT" dirty="0"/>
          </a:p>
          <a:p>
            <a:r>
              <a:rPr lang="it-IT" dirty="0"/>
              <a:t> </a:t>
            </a:r>
            <a:r>
              <a:rPr lang="it-IT" b="1" i="1" dirty="0"/>
              <a:t>« </a:t>
            </a:r>
            <a:r>
              <a:rPr lang="it-IT" i="1" dirty="0"/>
              <a:t>Corpus </a:t>
            </a:r>
            <a:r>
              <a:rPr lang="it-IT" i="1" dirty="0" err="1"/>
              <a:t>omne</a:t>
            </a:r>
            <a:r>
              <a:rPr lang="it-IT" i="1" dirty="0"/>
              <a:t> perseverare in statu suo </a:t>
            </a:r>
            <a:r>
              <a:rPr lang="it-IT" i="1" dirty="0" err="1"/>
              <a:t>quiescendi</a:t>
            </a:r>
            <a:r>
              <a:rPr lang="it-IT" i="1" dirty="0"/>
              <a:t> </a:t>
            </a:r>
            <a:r>
              <a:rPr lang="it-IT" i="1" dirty="0" err="1"/>
              <a:t>vel</a:t>
            </a:r>
            <a:r>
              <a:rPr lang="it-IT" i="1" dirty="0"/>
              <a:t> </a:t>
            </a:r>
            <a:r>
              <a:rPr lang="it-IT" i="1" dirty="0" err="1"/>
              <a:t>movendi</a:t>
            </a:r>
            <a:r>
              <a:rPr lang="it-IT" i="1" dirty="0"/>
              <a:t> </a:t>
            </a:r>
            <a:r>
              <a:rPr lang="it-IT" i="1" dirty="0" err="1"/>
              <a:t>uniformiter</a:t>
            </a:r>
            <a:r>
              <a:rPr lang="it-IT" i="1" dirty="0"/>
              <a:t> in </a:t>
            </a:r>
            <a:r>
              <a:rPr lang="it-IT" i="1" dirty="0" err="1"/>
              <a:t>directum</a:t>
            </a:r>
            <a:r>
              <a:rPr lang="it-IT" i="1" dirty="0"/>
              <a:t>, </a:t>
            </a:r>
            <a:r>
              <a:rPr lang="it-IT" i="1" dirty="0" err="1"/>
              <a:t>nisi</a:t>
            </a:r>
            <a:r>
              <a:rPr lang="it-IT" i="1" dirty="0"/>
              <a:t> </a:t>
            </a:r>
            <a:r>
              <a:rPr lang="it-IT" i="1" dirty="0" err="1"/>
              <a:t>quatenus</a:t>
            </a:r>
            <a:r>
              <a:rPr lang="it-IT" i="1" dirty="0"/>
              <a:t> a </a:t>
            </a:r>
            <a:r>
              <a:rPr lang="it-IT" i="1" dirty="0" err="1"/>
              <a:t>viribus</a:t>
            </a:r>
            <a:r>
              <a:rPr lang="it-IT" i="1" dirty="0"/>
              <a:t> </a:t>
            </a:r>
            <a:r>
              <a:rPr lang="it-IT" i="1" dirty="0" err="1"/>
              <a:t>impressis</a:t>
            </a:r>
            <a:r>
              <a:rPr lang="it-IT" i="1" dirty="0"/>
              <a:t> </a:t>
            </a:r>
            <a:r>
              <a:rPr lang="it-IT" i="1" dirty="0" err="1"/>
              <a:t>cogitur</a:t>
            </a:r>
            <a:r>
              <a:rPr lang="it-IT" i="1" dirty="0"/>
              <a:t> </a:t>
            </a:r>
            <a:r>
              <a:rPr lang="it-IT" i="1" dirty="0" err="1"/>
              <a:t>statum</a:t>
            </a:r>
            <a:r>
              <a:rPr lang="it-IT" i="1" dirty="0"/>
              <a:t> </a:t>
            </a:r>
            <a:r>
              <a:rPr lang="it-IT" i="1" dirty="0" err="1"/>
              <a:t>illum</a:t>
            </a:r>
            <a:r>
              <a:rPr lang="it-IT" i="1" dirty="0"/>
              <a:t> mutare. </a:t>
            </a:r>
            <a:r>
              <a:rPr lang="it-IT" b="1" i="1" dirty="0"/>
              <a:t>» </a:t>
            </a:r>
            <a:r>
              <a:rPr lang="it-IT" dirty="0"/>
              <a:t>	</a:t>
            </a:r>
          </a:p>
          <a:p>
            <a:r>
              <a:rPr lang="it-IT" dirty="0"/>
              <a:t>Ovvero: ciascun corpo persevera nel suo stato di quiete o di moto rettilineo uniforme, a meno che sia costretto a mutare tale stato da forze impresse (esterne). </a:t>
            </a:r>
          </a:p>
        </p:txBody>
      </p:sp>
    </p:spTree>
    <p:extLst>
      <p:ext uri="{BB962C8B-B14F-4D97-AF65-F5344CB8AC3E}">
        <p14:creationId xmlns:p14="http://schemas.microsoft.com/office/powerpoint/2010/main" val="204722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/>
              <a:t>Si parla di principio e non di legge perché si tratta di un assioma, un fondamento del moto dei corpi, ricavato per induzione da moltissime esperienze e osservazioni. Ciò significa che qualunque teoria o legge riguardante il movimento dei corpi non può entrare in contrasto con questo fondamentale principio, per il semplice motivo che sarebbe erronea. </a:t>
            </a:r>
            <a:endParaRPr lang="it-IT" dirty="0" smtClean="0"/>
          </a:p>
          <a:p>
            <a:r>
              <a:rPr lang="it-IT" dirty="0"/>
              <a:t>Se una persona sta lavorando al computer essa è in uno stato d’inerzia; se la stessa persona sta lavorando al computer trasportata su un camion che si muove a velocità costante, non avvertirà nessuna differenza del suo stato </a:t>
            </a:r>
          </a:p>
        </p:txBody>
      </p:sp>
    </p:spTree>
    <p:extLst>
      <p:ext uri="{BB962C8B-B14F-4D97-AF65-F5344CB8AC3E}">
        <p14:creationId xmlns:p14="http://schemas.microsoft.com/office/powerpoint/2010/main" val="553514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Sistemi  inerziali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Il principio di inerzia vale nei </a:t>
            </a:r>
            <a:r>
              <a:rPr lang="it-IT" b="1" dirty="0"/>
              <a:t>sistemi di riferimento </a:t>
            </a:r>
            <a:r>
              <a:rPr lang="it-IT" dirty="0"/>
              <a:t>detti, appunto, </a:t>
            </a:r>
            <a:r>
              <a:rPr lang="it-IT" b="1" dirty="0"/>
              <a:t>inerziali</a:t>
            </a:r>
            <a:r>
              <a:rPr lang="it-IT" dirty="0"/>
              <a:t>. In questi sistemi l'accelerazione dei corpi è dovuta a </a:t>
            </a:r>
            <a:r>
              <a:rPr lang="it-IT" b="1" dirty="0"/>
              <a:t>forze reali</a:t>
            </a:r>
            <a:r>
              <a:rPr lang="it-IT" dirty="0"/>
              <a:t>, ossia a forze causate dall'azione o interazione di un corpo fisico su un altro; alcuni esempi sono la forza di gravità, il pallone calciato da un giocatore, una navicella che si muove nello spazio, lontana da stelle e pianeti (i quali applicherebbero alla navicella, in caso contrario, una forza gravitazionale), dopo aver spento i motori, ecc.). Nei sistemi inerziali, quindi, lo studio dei fenomeni fisici è particolarmente semplice. </a:t>
            </a:r>
          </a:p>
        </p:txBody>
      </p:sp>
    </p:spTree>
    <p:extLst>
      <p:ext uri="{BB962C8B-B14F-4D97-AF65-F5344CB8AC3E}">
        <p14:creationId xmlns:p14="http://schemas.microsoft.com/office/powerpoint/2010/main" val="4213649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Sistemi non inerziali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Nei </a:t>
            </a:r>
            <a:r>
              <a:rPr lang="it-IT" b="1" dirty="0"/>
              <a:t>sistemi non inerziali (o accelerati) </a:t>
            </a:r>
            <a:r>
              <a:rPr lang="it-IT" dirty="0"/>
              <a:t>i corpi non vengono accelerati da forze reali ma da </a:t>
            </a:r>
            <a:r>
              <a:rPr lang="it-IT" b="1" dirty="0"/>
              <a:t>forze apparenti</a:t>
            </a:r>
            <a:r>
              <a:rPr lang="it-IT" dirty="0"/>
              <a:t>, come ad esempio la </a:t>
            </a:r>
            <a:r>
              <a:rPr lang="it-IT" i="1" dirty="0"/>
              <a:t>forza centrifuga </a:t>
            </a:r>
            <a:r>
              <a:rPr lang="it-IT" dirty="0"/>
              <a:t>che noi percepiamo a bordo di una vettura affrontando una curva a velocità sostenuta. In realtà la forza in gioco è sempre quella d'inerzia, per cui il nostro corpo tende a proseguire dritto, nella stessa direzione che aveva la vettura prima di affrontare la curva; nel mezzo della curva, però, si ha la sensazione che ci sia una forza che ci spinge all'esterno. </a:t>
            </a:r>
          </a:p>
        </p:txBody>
      </p:sp>
    </p:spTree>
    <p:extLst>
      <p:ext uri="{BB962C8B-B14F-4D97-AF65-F5344CB8AC3E}">
        <p14:creationId xmlns:p14="http://schemas.microsoft.com/office/powerpoint/2010/main" val="825320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Secondo principio o principio di proporzionalità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	</a:t>
            </a:r>
            <a:r>
              <a:rPr lang="it-IT" i="1" dirty="0"/>
              <a:t>« </a:t>
            </a:r>
            <a:r>
              <a:rPr lang="it-IT" i="1" dirty="0" err="1"/>
              <a:t>Mutationem</a:t>
            </a:r>
            <a:r>
              <a:rPr lang="it-IT" i="1" dirty="0"/>
              <a:t> </a:t>
            </a:r>
            <a:r>
              <a:rPr lang="it-IT" i="1" dirty="0" err="1"/>
              <a:t>motus</a:t>
            </a:r>
            <a:r>
              <a:rPr lang="it-IT" i="1" dirty="0"/>
              <a:t> </a:t>
            </a:r>
            <a:r>
              <a:rPr lang="it-IT" i="1" dirty="0" err="1"/>
              <a:t>proportionalem</a:t>
            </a:r>
            <a:r>
              <a:rPr lang="it-IT" i="1" dirty="0"/>
              <a:t> esse vi motrici </a:t>
            </a:r>
            <a:r>
              <a:rPr lang="it-IT" i="1" dirty="0" err="1"/>
              <a:t>impressae</a:t>
            </a:r>
            <a:r>
              <a:rPr lang="it-IT" i="1" dirty="0"/>
              <a:t>, et fieri </a:t>
            </a:r>
            <a:r>
              <a:rPr lang="it-IT" i="1" dirty="0" err="1"/>
              <a:t>secundum</a:t>
            </a:r>
            <a:r>
              <a:rPr lang="it-IT" i="1" dirty="0"/>
              <a:t> </a:t>
            </a:r>
            <a:r>
              <a:rPr lang="it-IT" i="1" dirty="0" err="1"/>
              <a:t>lineam</a:t>
            </a:r>
            <a:r>
              <a:rPr lang="it-IT" i="1" dirty="0"/>
              <a:t> </a:t>
            </a:r>
            <a:r>
              <a:rPr lang="it-IT" i="1" dirty="0" err="1"/>
              <a:t>rectam</a:t>
            </a:r>
            <a:r>
              <a:rPr lang="it-IT" i="1" dirty="0"/>
              <a:t> qua vis </a:t>
            </a:r>
            <a:r>
              <a:rPr lang="it-IT" i="1" dirty="0" err="1"/>
              <a:t>illa</a:t>
            </a:r>
            <a:r>
              <a:rPr lang="it-IT" i="1" dirty="0"/>
              <a:t> </a:t>
            </a:r>
            <a:r>
              <a:rPr lang="it-IT" i="1" dirty="0" err="1"/>
              <a:t>imprimitur</a:t>
            </a:r>
            <a:r>
              <a:rPr lang="it-IT" i="1" dirty="0"/>
              <a:t> »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ovvero, un punto materiale (cioè un corpo di dimensioni trascurabili rispetto al sistema di riferimento in esame e contemporaneamente dotato di massa) al quale sia applicata una forza, varia la quantità di moto in misura proporzionale alla forza, e lungo la direzione della stessa. In altre parole: il cambiamento di moto è proporzionale alla forza impressa, ed avviene lungo la linea retta secondo la quale la forza è stata impressa.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20183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secondo principio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it-IT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it-IT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</m:nary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r>
                        <a:rPr lang="it-IT" b="0" i="1" smtClean="0">
                          <a:latin typeface="Cambria Math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it-IT" dirty="0" smtClean="0"/>
              </a:p>
              <a:p>
                <a:r>
                  <a:rPr lang="it-IT" dirty="0" smtClean="0"/>
                  <a:t>Si tratta di una equazione vettoriale</a:t>
                </a:r>
              </a:p>
              <a:p>
                <a:r>
                  <a:rPr lang="it-IT" dirty="0" smtClean="0"/>
                  <a:t>Pertanto: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it-IT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it-IT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it-IT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it-IT" b="0" i="1" smtClean="0">
                                  <a:latin typeface="Cambria Math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it-IT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it-IT" b="0" i="1" smtClean="0">
                                  <a:latin typeface="Cambria Math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it-IT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it-IT" b="0" i="1" smtClean="0">
                                  <a:latin typeface="Cambria Math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it-IT" dirty="0" smtClean="0"/>
              </a:p>
              <a:p>
                <a:pPr marL="0" indent="0">
                  <a:buNone/>
                </a:pPr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0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06593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1146</Words>
  <Application>Microsoft Office PowerPoint</Application>
  <PresentationFormat>Presentazione su schermo (4:3)</PresentationFormat>
  <Paragraphs>69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Sketchbook</vt:lpstr>
      <vt:lpstr>Dinamica del punto materiale</vt:lpstr>
      <vt:lpstr>Introduzione</vt:lpstr>
      <vt:lpstr>Isaac Newton</vt:lpstr>
      <vt:lpstr>  Primo principio o principio di inerzia  </vt:lpstr>
      <vt:lpstr>Presentazione standard di PowerPoint</vt:lpstr>
      <vt:lpstr>Sistemi  inerziali</vt:lpstr>
      <vt:lpstr>Sistemi non inerziali</vt:lpstr>
      <vt:lpstr>Secondo principio o principio di proporzionalità </vt:lpstr>
      <vt:lpstr>Il secondo principio</vt:lpstr>
      <vt:lpstr>Unità di misura</vt:lpstr>
      <vt:lpstr>Terzo principio o principio di azione e reazione </vt:lpstr>
      <vt:lpstr>La forza</vt:lpstr>
      <vt:lpstr>Effetti statici e dinamici</vt:lpstr>
      <vt:lpstr>La forza è un vettore</vt:lpstr>
      <vt:lpstr>Esempio</vt:lpstr>
      <vt:lpstr>Presentazione standard di PowerPoint</vt:lpstr>
      <vt:lpstr>La forza peso</vt:lpstr>
      <vt:lpstr>La forza Normale</vt:lpstr>
      <vt:lpstr>Normale e Peso</vt:lpstr>
      <vt:lpstr>La Tensione</vt:lpstr>
      <vt:lpstr>La forza di Attrito </vt:lpstr>
      <vt:lpstr>Esempi</vt:lpstr>
      <vt:lpstr>Esempi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Dinamica del punto materiale</dc:title>
  <dc:creator>Roberto</dc:creator>
  <cp:lastModifiedBy>Roberto</cp:lastModifiedBy>
  <cp:revision>11</cp:revision>
  <dcterms:created xsi:type="dcterms:W3CDTF">2011-09-25T11:29:42Z</dcterms:created>
  <dcterms:modified xsi:type="dcterms:W3CDTF">2013-09-15T21:16:31Z</dcterms:modified>
</cp:coreProperties>
</file>